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3"/>
  </p:handoutMasterIdLst>
  <p:sldIdLst>
    <p:sldId id="282" r:id="rId2"/>
    <p:sldId id="276" r:id="rId3"/>
    <p:sldId id="275" r:id="rId4"/>
    <p:sldId id="277" r:id="rId5"/>
    <p:sldId id="336" r:id="rId6"/>
    <p:sldId id="335" r:id="rId7"/>
    <p:sldId id="325" r:id="rId8"/>
    <p:sldId id="338" r:id="rId9"/>
    <p:sldId id="308" r:id="rId10"/>
    <p:sldId id="309" r:id="rId11"/>
    <p:sldId id="320" r:id="rId12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Bold" panose="020B0600000101010101" pitchFamily="50" charset="-127"/>
      <p:bold r:id="rId16"/>
    </p:embeddedFont>
    <p:embeddedFont>
      <p:font typeface="Cambria Math" panose="02040503050406030204" pitchFamily="18" charset="0"/>
      <p:regular r:id="rId17"/>
    </p:embeddedFont>
    <p:embeddedFont>
      <p:font typeface="나눔스퀘어라운드 ExtraBold" panose="020B0600000101010101" pitchFamily="50" charset="-12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38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14~15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14~15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22" y="4275110"/>
            <a:ext cx="2533650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90" y="2623715"/>
            <a:ext cx="2552700" cy="97155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F871BB5-AA23-4801-9197-D919BD223992}"/>
              </a:ext>
            </a:extLst>
          </p:cNvPr>
          <p:cNvSpPr txBox="1"/>
          <p:nvPr/>
        </p:nvSpPr>
        <p:spPr>
          <a:xfrm>
            <a:off x="1338340" y="1427257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942792" y="4389094"/>
            <a:ext cx="1192280" cy="1019806"/>
            <a:chOff x="2673942" y="5573614"/>
            <a:chExt cx="1192280" cy="1019806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2942792" y="2613436"/>
            <a:ext cx="1192280" cy="1019806"/>
            <a:chOff x="2673942" y="5573614"/>
            <a:chExt cx="1192280" cy="1019806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8737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16~17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16~17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분수의 덧셈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덧셈의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85341" y="5581276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죽 끓이는 데 필요한 물의 양은 모두 몇 컵인지 어림하여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6" t="8889" r="4834" b="57237"/>
          <a:stretch/>
        </p:blipFill>
        <p:spPr>
          <a:xfrm>
            <a:off x="1666642" y="2478649"/>
            <a:ext cx="5687949" cy="3061071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5725296" y="2265405"/>
            <a:ext cx="2810613" cy="1209369"/>
          </a:xfrm>
          <a:prstGeom prst="wedgeRoundRectCallout">
            <a:avLst>
              <a:gd name="adj1" fmla="val 50073"/>
              <a:gd name="adj2" fmla="val 7040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죽 끓이는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 필요한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물의 양은 모두 몇 컵인지 어림해 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787269" y="2012831"/>
                <a:ext cx="2392535" cy="1007071"/>
              </a:xfrm>
              <a:prstGeom prst="wedgeRoundRectCallout">
                <a:avLst>
                  <a:gd name="adj1" fmla="val -46429"/>
                  <a:gd name="adj2" fmla="val 108716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죽 끓이려고 물을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컵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넣었어요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87269" y="2012831"/>
                <a:ext cx="2392535" cy="1007071"/>
              </a:xfrm>
              <a:prstGeom prst="wedgeRoundRectCallout">
                <a:avLst>
                  <a:gd name="adj1" fmla="val -46429"/>
                  <a:gd name="adj2" fmla="val 108716"/>
                  <a:gd name="adj3" fmla="val 16667"/>
                </a:avLst>
              </a:prstGeom>
              <a:blipFill rotWithShape="0">
                <a:blip r:embed="rId4"/>
                <a:stretch>
                  <a:fillRect l="-1003" t="-1095" r="-752"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3838945" y="1900942"/>
                <a:ext cx="1474259" cy="978029"/>
              </a:xfrm>
              <a:prstGeom prst="wedgeRoundRectCallout">
                <a:avLst>
                  <a:gd name="adj1" fmla="val -373"/>
                  <a:gd name="adj2" fmla="val 79236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더 넣어야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해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38945" y="1900942"/>
                <a:ext cx="1474259" cy="978029"/>
              </a:xfrm>
              <a:prstGeom prst="wedgeRoundRectCallout">
                <a:avLst>
                  <a:gd name="adj1" fmla="val -373"/>
                  <a:gd name="adj2" fmla="val 79236"/>
                  <a:gd name="adj3" fmla="val 16667"/>
                </a:avLst>
              </a:prstGeom>
              <a:blipFill rotWithShape="0">
                <a:blip r:embed="rId5"/>
                <a:stretch>
                  <a:fillRect l="-4032" r="-4032"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053962" y="575546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302982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17686" y="3111677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죽 끓이는 데 필요한 물의 양은 모두 몇 컵인지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40520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사각형: 둥근 모서리 68">
                <a:extLst>
                  <a:ext uri="{FF2B5EF4-FFF2-40B4-BE49-F238E27FC236}">
                    <a16:creationId xmlns="" xmlns:a16="http://schemas.microsoft.com/office/drawing/2014/main" id="{D2695FEE-2180-489A-97F3-7D18D4DFA36F}"/>
                  </a:ext>
                </a:extLst>
              </p:cNvPr>
              <p:cNvSpPr/>
              <p:nvPr/>
            </p:nvSpPr>
            <p:spPr>
              <a:xfrm>
                <a:off x="670500" y="1608392"/>
                <a:ext cx="8074398" cy="1143792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2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죽을 끓이는 데 물을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컵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넣었습니다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물을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 더 넣어야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한다면 필요한 물의 양은 모두 몇 컵인지 어림해 볼까요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7" name="사각형: 둥근 모서리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00" y="1608392"/>
                <a:ext cx="8074398" cy="1143792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3"/>
                <a:stretch>
                  <a:fillRect l="-751" b="-4145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54450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72268" y="5106441"/>
                <a:ext cx="7374094" cy="7795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1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+2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68" y="5106441"/>
                <a:ext cx="7374094" cy="77950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67872" y="5101194"/>
            <a:ext cx="7377026" cy="779220"/>
            <a:chOff x="1345644" y="5573614"/>
            <a:chExt cx="7377026" cy="77922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90591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분수만큼 색칠하여 알아보세요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04520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69" y="3599466"/>
            <a:ext cx="5079366" cy="2921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6" y="3665839"/>
            <a:ext cx="4084202" cy="2921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사각형: 둥근 모서리 68">
                <a:extLst>
                  <a:ext uri="{FF2B5EF4-FFF2-40B4-BE49-F238E27FC236}">
                    <a16:creationId xmlns="" xmlns:a16="http://schemas.microsoft.com/office/drawing/2014/main" id="{D2695FEE-2180-489A-97F3-7D18D4DFA36F}"/>
                  </a:ext>
                </a:extLst>
              </p:cNvPr>
              <p:cNvSpPr/>
              <p:nvPr/>
            </p:nvSpPr>
            <p:spPr>
              <a:xfrm>
                <a:off x="680653" y="1456069"/>
                <a:ext cx="8074398" cy="1143792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24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죽을 끓이는 데 물을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컵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넣었습니다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물을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 더 넣어야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한다면 필요한 물의 양은 모두 몇 컵인지 어림해 볼까요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사각형: 둥근 모서리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53" y="1456069"/>
                <a:ext cx="8074398" cy="1143792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4"/>
                <a:stretch>
                  <a:fillRect l="-752" b="-4145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229285" y="1280886"/>
            <a:ext cx="4685431" cy="2574422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439634" y="4957034"/>
                <a:ext cx="7168906" cy="109122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필요</m:t>
                    </m:r>
                    <m:r>
                      <a:rPr lang="ko-KR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한</m:t>
                    </m:r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물의</m:t>
                    </m:r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r>
                      <a:rPr lang="ko-KR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양</m:t>
                    </m:r>
                    <m:r>
                      <a:rPr lang="ko-KR" alt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은</m:t>
                    </m:r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3</m:t>
                    </m:r>
                    <m:f>
                      <m:fPr>
                        <m:ctrlPr>
                          <a:rPr lang="en-US" altLang="ko-KR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컵입니다</a:t>
                </a:r>
                <a:r>
                  <a:rPr lang="en-US" altLang="ko-KR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4</a:t>
                </a:r>
                <a:r>
                  <a:rPr lang="ko-KR" altLang="en-US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컵보다 </a:t>
                </a:r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작다고 </a:t>
                </a:r>
                <a:r>
                  <a:rPr lang="ko-KR" altLang="en-US" sz="2400" dirty="0" err="1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어림했</a:t>
                </a:r>
                <a:r>
                  <a:rPr lang="ko-KR" altLang="en-US" sz="2400" dirty="0" err="1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</a:t>
                </a:r>
                <a:endParaRPr lang="en-US" altLang="ko-KR" sz="2400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just"/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데 실제 </a:t>
                </a:r>
                <a:r>
                  <a:rPr lang="en-US" altLang="ko-KR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4</a:t>
                </a:r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컵보다 적게 나왔습니다</a:t>
                </a:r>
                <a:r>
                  <a:rPr lang="en-US" altLang="ko-KR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en-US" altLang="ko-KR" sz="24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34" y="4957034"/>
                <a:ext cx="7168906" cy="1091221"/>
              </a:xfrm>
              <a:prstGeom prst="roundRect">
                <a:avLst/>
              </a:prstGeom>
              <a:blipFill rotWithShape="0">
                <a:blip r:embed="rId2"/>
                <a:stretch>
                  <a:fillRect l="-509" r="-424" b="-663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06359" y="4860480"/>
            <a:ext cx="7293008" cy="1545653"/>
            <a:chOff x="1345644" y="5573614"/>
            <a:chExt cx="7293008" cy="1545653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293008" cy="154565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28036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894456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죽 끓이는 데 필요한 물의 양은 모두 몇 컵인지 말하고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어림한 결과와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17" y="1331318"/>
            <a:ext cx="4332567" cy="247355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403117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258826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63338" y="1381035"/>
                <a:ext cx="7795402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1</m:t>
                    </m:r>
                    <m:f>
                      <m:f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+2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를 여러 가지 방법으로 계산해 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38" y="1381035"/>
                <a:ext cx="7795402" cy="791820"/>
              </a:xfrm>
              <a:prstGeom prst="rect">
                <a:avLst/>
              </a:prstGeom>
              <a:blipFill rotWithShape="0">
                <a:blip r:embed="rId2"/>
                <a:stretch>
                  <a:fillRect b="-13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4" y="1406273"/>
            <a:ext cx="600719" cy="63602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371310" y="2633877"/>
            <a:ext cx="6380439" cy="3431643"/>
            <a:chOff x="670500" y="2420517"/>
            <a:chExt cx="7943850" cy="42725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500" y="2420517"/>
              <a:ext cx="7943850" cy="41624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010" y="6331072"/>
              <a:ext cx="1771650" cy="361950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341383" y="448536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359858" y="4538333"/>
            <a:ext cx="329821" cy="336538"/>
            <a:chOff x="6622774" y="6128209"/>
            <a:chExt cx="329821" cy="336538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/>
          <p:cNvSpPr/>
          <p:nvPr/>
        </p:nvSpPr>
        <p:spPr>
          <a:xfrm>
            <a:off x="6031326" y="42750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37" name="직사각형 36"/>
          <p:cNvSpPr/>
          <p:nvPr/>
        </p:nvSpPr>
        <p:spPr>
          <a:xfrm>
            <a:off x="2565923" y="522450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400" dirty="0"/>
          </a:p>
        </p:txBody>
      </p:sp>
      <p:sp>
        <p:nvSpPr>
          <p:cNvPr id="38" name="직사각형 37"/>
          <p:cNvSpPr/>
          <p:nvPr/>
        </p:nvSpPr>
        <p:spPr>
          <a:xfrm>
            <a:off x="3122183" y="501876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3686063" y="522450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4341383" y="521599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41" name="직사각형 40"/>
          <p:cNvSpPr/>
          <p:nvPr/>
        </p:nvSpPr>
        <p:spPr>
          <a:xfrm>
            <a:off x="4909169" y="501876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42" name="직사각형 41"/>
          <p:cNvSpPr/>
          <p:nvPr/>
        </p:nvSpPr>
        <p:spPr>
          <a:xfrm>
            <a:off x="5597573" y="522450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43" name="직사각형 42"/>
          <p:cNvSpPr/>
          <p:nvPr/>
        </p:nvSpPr>
        <p:spPr>
          <a:xfrm>
            <a:off x="6165359" y="501616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44" name="직사각형 43"/>
          <p:cNvSpPr/>
          <p:nvPr/>
        </p:nvSpPr>
        <p:spPr>
          <a:xfrm>
            <a:off x="6736859" y="522450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45" name="직사각형 44"/>
          <p:cNvSpPr/>
          <p:nvPr/>
        </p:nvSpPr>
        <p:spPr>
          <a:xfrm>
            <a:off x="7136865" y="501665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6058874" y="4337574"/>
            <a:ext cx="329821" cy="336538"/>
            <a:chOff x="6622774" y="6128209"/>
            <a:chExt cx="329821" cy="336538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2583312" y="5280717"/>
            <a:ext cx="329821" cy="336538"/>
            <a:chOff x="6622774" y="6128209"/>
            <a:chExt cx="329821" cy="336538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3144016" y="5065760"/>
            <a:ext cx="329821" cy="336538"/>
            <a:chOff x="6622774" y="6128209"/>
            <a:chExt cx="329821" cy="336538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3707649" y="5280717"/>
            <a:ext cx="329821" cy="336538"/>
            <a:chOff x="6622774" y="6128209"/>
            <a:chExt cx="329821" cy="336538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29821" cy="33653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322" y="6134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4361484" y="5261828"/>
            <a:ext cx="345228" cy="353268"/>
            <a:chOff x="6622774" y="6111479"/>
            <a:chExt cx="345228" cy="353268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4930784" y="5054866"/>
            <a:ext cx="345228" cy="353268"/>
            <a:chOff x="6622774" y="6111479"/>
            <a:chExt cx="345228" cy="353268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/>
          <p:cNvGrpSpPr/>
          <p:nvPr/>
        </p:nvGrpSpPr>
        <p:grpSpPr>
          <a:xfrm>
            <a:off x="5611068" y="5270193"/>
            <a:ext cx="345228" cy="353268"/>
            <a:chOff x="6622774" y="6111479"/>
            <a:chExt cx="345228" cy="353268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6178854" y="5054866"/>
            <a:ext cx="345228" cy="353268"/>
            <a:chOff x="6622774" y="6111479"/>
            <a:chExt cx="345228" cy="353268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6750354" y="5270193"/>
            <a:ext cx="345228" cy="353268"/>
            <a:chOff x="6622774" y="6111479"/>
            <a:chExt cx="345228" cy="353268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7147185" y="5063952"/>
            <a:ext cx="345228" cy="353268"/>
            <a:chOff x="6622774" y="6111479"/>
            <a:chExt cx="345228" cy="353268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11479"/>
              <a:ext cx="345228" cy="35326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5026" y="612618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/>
          <p:cNvGrpSpPr/>
          <p:nvPr/>
        </p:nvGrpSpPr>
        <p:grpSpPr>
          <a:xfrm>
            <a:off x="1045660" y="1199701"/>
            <a:ext cx="7129275" cy="3386978"/>
            <a:chOff x="1051373" y="2584450"/>
            <a:chExt cx="7462202" cy="3545145"/>
          </a:xfrm>
        </p:grpSpPr>
        <p:grpSp>
          <p:nvGrpSpPr>
            <p:cNvPr id="122" name="그룹 121"/>
            <p:cNvGrpSpPr/>
            <p:nvPr/>
          </p:nvGrpSpPr>
          <p:grpSpPr>
            <a:xfrm>
              <a:off x="1051373" y="2584450"/>
              <a:ext cx="7417752" cy="3545145"/>
              <a:chOff x="1051373" y="2584450"/>
              <a:chExt cx="7417752" cy="3545145"/>
            </a:xfrm>
          </p:grpSpPr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0476" y="2697952"/>
                <a:ext cx="7358649" cy="3431643"/>
              </a:xfrm>
              <a:prstGeom prst="rect">
                <a:avLst/>
              </a:prstGeom>
            </p:spPr>
          </p:pic>
          <p:sp>
            <p:nvSpPr>
              <p:cNvPr id="125" name="타원 124"/>
              <p:cNvSpPr/>
              <p:nvPr/>
            </p:nvSpPr>
            <p:spPr>
              <a:xfrm>
                <a:off x="1051373" y="2584450"/>
                <a:ext cx="326577" cy="279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타원 122"/>
            <p:cNvSpPr/>
            <p:nvPr/>
          </p:nvSpPr>
          <p:spPr>
            <a:xfrm>
              <a:off x="8186998" y="2590800"/>
              <a:ext cx="326577" cy="279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14~15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5193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26791" y="268362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1996213" y="268362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2400" dirty="0"/>
          </a:p>
        </p:txBody>
      </p:sp>
      <p:sp>
        <p:nvSpPr>
          <p:cNvPr id="126" name="직사각형 125"/>
          <p:cNvSpPr/>
          <p:nvPr/>
        </p:nvSpPr>
        <p:spPr>
          <a:xfrm>
            <a:off x="2731668" y="351152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2400" dirty="0"/>
          </a:p>
        </p:txBody>
      </p:sp>
      <p:sp>
        <p:nvSpPr>
          <p:cNvPr id="127" name="직사각형 126"/>
          <p:cNvSpPr/>
          <p:nvPr/>
        </p:nvSpPr>
        <p:spPr>
          <a:xfrm>
            <a:off x="3269591" y="3513018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400" dirty="0"/>
          </a:p>
        </p:txBody>
      </p:sp>
      <p:sp>
        <p:nvSpPr>
          <p:cNvPr id="128" name="직사각형 127"/>
          <p:cNvSpPr/>
          <p:nvPr/>
        </p:nvSpPr>
        <p:spPr>
          <a:xfrm>
            <a:off x="3913248" y="3519763"/>
            <a:ext cx="559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r>
            <a:endParaRPr lang="ko-KR" altLang="en-US" sz="2400" dirty="0"/>
          </a:p>
        </p:txBody>
      </p:sp>
      <p:sp>
        <p:nvSpPr>
          <p:cNvPr id="129" name="직사각형 128"/>
          <p:cNvSpPr/>
          <p:nvPr/>
        </p:nvSpPr>
        <p:spPr>
          <a:xfrm>
            <a:off x="4630484" y="373412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130" name="직사각형 129"/>
          <p:cNvSpPr/>
          <p:nvPr/>
        </p:nvSpPr>
        <p:spPr>
          <a:xfrm>
            <a:off x="5060304" y="351789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1989070" y="2702673"/>
            <a:ext cx="394562" cy="392952"/>
            <a:chOff x="6622774" y="6128209"/>
            <a:chExt cx="394562" cy="39295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그룹 130"/>
          <p:cNvGrpSpPr/>
          <p:nvPr/>
        </p:nvGrpSpPr>
        <p:grpSpPr>
          <a:xfrm>
            <a:off x="3819836" y="2692783"/>
            <a:ext cx="394562" cy="392952"/>
            <a:chOff x="6622774" y="6128209"/>
            <a:chExt cx="394562" cy="392952"/>
          </a:xfrm>
        </p:grpSpPr>
        <p:sp>
          <p:nvSpPr>
            <p:cNvPr id="132" name="모서리가 둥근 직사각형 13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그룹 133"/>
          <p:cNvGrpSpPr/>
          <p:nvPr/>
        </p:nvGrpSpPr>
        <p:grpSpPr>
          <a:xfrm>
            <a:off x="2709324" y="3537644"/>
            <a:ext cx="394562" cy="392952"/>
            <a:chOff x="6622774" y="6128209"/>
            <a:chExt cx="394562" cy="392952"/>
          </a:xfrm>
        </p:grpSpPr>
        <p:sp>
          <p:nvSpPr>
            <p:cNvPr id="135" name="모서리가 둥근 직사각형 1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그룹 136"/>
          <p:cNvGrpSpPr/>
          <p:nvPr/>
        </p:nvGrpSpPr>
        <p:grpSpPr>
          <a:xfrm>
            <a:off x="3359337" y="3537644"/>
            <a:ext cx="394562" cy="392952"/>
            <a:chOff x="6622774" y="6128209"/>
            <a:chExt cx="394562" cy="392952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005647" y="3529630"/>
            <a:ext cx="394562" cy="392952"/>
            <a:chOff x="6622774" y="6128209"/>
            <a:chExt cx="394562" cy="392952"/>
          </a:xfrm>
        </p:grpSpPr>
        <p:sp>
          <p:nvSpPr>
            <p:cNvPr id="141" name="모서리가 둥근 직사각형 1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/>
          <p:cNvGrpSpPr/>
          <p:nvPr/>
        </p:nvGrpSpPr>
        <p:grpSpPr>
          <a:xfrm>
            <a:off x="4624289" y="3768476"/>
            <a:ext cx="394562" cy="392952"/>
            <a:chOff x="6622774" y="6128209"/>
            <a:chExt cx="394562" cy="392952"/>
          </a:xfrm>
        </p:grpSpPr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5054432" y="3529630"/>
            <a:ext cx="394562" cy="392952"/>
            <a:chOff x="6622774" y="6128209"/>
            <a:chExt cx="394562" cy="392952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63792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두 방법을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477464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332542" y="5224070"/>
            <a:ext cx="7300712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 부분과 진분수 부분으로 나누어서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계산했고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대분수를 가분수로 바꾸어 분자 부분만 더해서 계산했습니다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325335" y="5179578"/>
            <a:ext cx="7351335" cy="1392317"/>
            <a:chOff x="1317142" y="6874642"/>
            <a:chExt cx="7351335" cy="1392317"/>
          </a:xfrm>
        </p:grpSpPr>
        <p:sp>
          <p:nvSpPr>
            <p:cNvPr id="155" name="모서리가 둥근 직사각형 15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17142" y="6874642"/>
              <a:ext cx="7351335" cy="1392317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87866" y="73740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8" y="2063521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927151"/>
            <a:ext cx="7488094" cy="22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</TotalTime>
  <Words>308</Words>
  <PresentationFormat>화면 슬라이드 쇼(4:3)</PresentationFormat>
  <Paragraphs>83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나눔스퀘어라운드 Bold</vt:lpstr>
      <vt:lpstr>Wingdings</vt:lpstr>
      <vt:lpstr>Arial</vt:lpstr>
      <vt:lpstr>Cambria Math</vt:lpstr>
      <vt:lpstr>나눔스퀘어라운드 ExtraBold</vt:lpstr>
      <vt:lpstr>Office 테마</vt:lpstr>
      <vt:lpstr>분수의 덧셈을 해 볼까요(2)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2020-11-18T10:07:28Z</dcterms:modified>
</cp:coreProperties>
</file>